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13" r:id="rId2"/>
    <p:sldId id="382" r:id="rId3"/>
    <p:sldId id="383" r:id="rId4"/>
    <p:sldId id="384" r:id="rId5"/>
    <p:sldId id="386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2621" autoAdjust="0"/>
  </p:normalViewPr>
  <p:slideViewPr>
    <p:cSldViewPr snapToGrid="0">
      <p:cViewPr>
        <p:scale>
          <a:sx n="66" d="100"/>
          <a:sy n="66" d="100"/>
        </p:scale>
        <p:origin x="1507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2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17F0-6D9D-4426-93DF-9D60D2B81B97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5BB46-1141-498C-9EF3-22CCA16B6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3548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2A0D8-D836-44DA-A16C-EBA4345B1F66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542B8-63C9-4922-8EDE-B7CDD473C6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965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青斑血管炎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['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lɪvdɔɪd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42B8-63C9-4922-8EDE-B7CDD473C6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23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青斑血管炎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['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lɪvdɔɪd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42B8-63C9-4922-8EDE-B7CDD473C6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32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青斑血管炎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['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lɪvdɔɪd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42B8-63C9-4922-8EDE-B7CDD473C65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77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42B8-63C9-4922-8EDE-B7CDD473C65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3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Organisational unit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Presentation title / topic OR Presenter's name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3D3C-4293-4C8F-BBC9-C099DA3BBF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71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0" smtClean="0"/>
              <a:t>单击此处编辑母版标题样式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t"/>
          <a:lstStyle/>
          <a:p>
            <a:r>
              <a:rPr lang="en-US" smtClean="0"/>
              <a:t>Organisational unit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448800" y="6490758"/>
            <a:ext cx="2743200" cy="365125"/>
          </a:xfrm>
        </p:spPr>
        <p:txBody>
          <a:bodyPr anchor="b"/>
          <a:lstStyle/>
          <a:p>
            <a:fld id="{AB6C09D1-9D44-46E9-90D5-584F6311654E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en-GB" noProof="0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184" y="89786"/>
            <a:ext cx="1190550" cy="530225"/>
          </a:xfrm>
          <a:prstGeom prst="rect">
            <a:avLst/>
          </a:prstGeom>
        </p:spPr>
      </p:pic>
      <p:pic>
        <p:nvPicPr>
          <p:cNvPr id="9" name="Picture 2" descr="C:\Users\Zhe\Desktop\Insigh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43" y="119058"/>
            <a:ext cx="1644851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690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3D3C-4293-4C8F-BBC9-C099DA3BBF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2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0" y="4243"/>
            <a:ext cx="8991600" cy="1143000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PAOCT, 06/04/2018</a:t>
            </a:r>
            <a:r>
              <a:rPr lang="de-AT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male</a:t>
            </a:r>
            <a:r>
              <a:rPr lang="de-AT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AT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GB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waist, </a:t>
            </a:r>
            <a:r>
              <a:rPr lang="en-GB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inflammation, position 1</a:t>
            </a:r>
            <a:endParaRPr lang="en-GB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460" y="857097"/>
            <a:ext cx="239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294" y="3695539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连接符 6"/>
          <p:cNvCxnSpPr/>
          <p:nvPr/>
        </p:nvCxnSpPr>
        <p:spPr>
          <a:xfrm flipV="1">
            <a:off x="6042201" y="5309436"/>
            <a:ext cx="0" cy="6515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</a:t>
            </a:fld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>
            <a:off x="454082" y="5929886"/>
            <a:ext cx="174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Tomo, OCT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2" y="1037491"/>
            <a:ext cx="3840000" cy="288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2670" y="1951892"/>
            <a:ext cx="1114028" cy="1081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VG_Structure aff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174" y="4632241"/>
            <a:ext cx="5402995" cy="1902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63" y="1052879"/>
            <a:ext cx="4705350" cy="1657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63" y="2908056"/>
            <a:ext cx="4705350" cy="1657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63" y="4763232"/>
            <a:ext cx="4705350" cy="16573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04747" y="1301261"/>
            <a:ext cx="145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Imaging area:</a:t>
            </a:r>
          </a:p>
          <a:p>
            <a:r>
              <a:rPr lang="de-AT" dirty="0" smtClean="0"/>
              <a:t>10x10 mm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38555" y="4018086"/>
            <a:ext cx="625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Cross-section of structure given by OCT,</a:t>
            </a:r>
          </a:p>
          <a:p>
            <a:r>
              <a:rPr lang="de-AT" dirty="0" smtClean="0"/>
              <a:t> </a:t>
            </a:r>
            <a:r>
              <a:rPr lang="de-AT" dirty="0" smtClean="0"/>
              <a:t>video of </a:t>
            </a:r>
            <a:r>
              <a:rPr lang="de-AT" dirty="0" smtClean="0"/>
              <a:t>the whole volume (</a:t>
            </a:r>
            <a:r>
              <a:rPr lang="de-AT" dirty="0"/>
              <a:t>10x10 </a:t>
            </a:r>
            <a:r>
              <a:rPr lang="de-AT" dirty="0" smtClean="0"/>
              <a:t>mm)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642839" y="668216"/>
            <a:ext cx="190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Maybe lesion area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10840915" y="1125415"/>
            <a:ext cx="509954" cy="1055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307515" y="3018692"/>
            <a:ext cx="509954" cy="1055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1286392" y="4771292"/>
            <a:ext cx="509954" cy="1055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5073160" y="6286502"/>
            <a:ext cx="607859" cy="307777"/>
            <a:chOff x="5046784" y="5811715"/>
            <a:chExt cx="607859" cy="30777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239499" y="2447192"/>
            <a:ext cx="607859" cy="307777"/>
            <a:chOff x="5046784" y="5811715"/>
            <a:chExt cx="607859" cy="307777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257084" y="4275992"/>
            <a:ext cx="607859" cy="307777"/>
            <a:chOff x="5046784" y="5811715"/>
            <a:chExt cx="607859" cy="307777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1274669" y="6139962"/>
            <a:ext cx="607859" cy="307777"/>
            <a:chOff x="5046784" y="5811715"/>
            <a:chExt cx="607859" cy="307777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057900" y="1688123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Position 1</a:t>
            </a:r>
            <a:endParaRPr lang="en-GB" dirty="0"/>
          </a:p>
        </p:txBody>
      </p:sp>
      <p:sp>
        <p:nvSpPr>
          <p:cNvPr id="50" name="TextBox 49"/>
          <p:cNvSpPr txBox="1"/>
          <p:nvPr/>
        </p:nvSpPr>
        <p:spPr>
          <a:xfrm>
            <a:off x="6052038" y="3616570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Position 2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6078416" y="5418993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Position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7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777047" y="703385"/>
            <a:ext cx="190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Maybe lesion area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5" y="0"/>
            <a:ext cx="2992294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28" y="3042138"/>
            <a:ext cx="4835698" cy="3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9"/>
          <a:stretch/>
        </p:blipFill>
        <p:spPr>
          <a:xfrm>
            <a:off x="8029300" y="0"/>
            <a:ext cx="3970240" cy="28800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301262" y="465992"/>
            <a:ext cx="1114028" cy="1081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5706209" y="3525715"/>
            <a:ext cx="1582614" cy="16265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097216" y="430822"/>
            <a:ext cx="340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3D rendering of the whole volume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1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3</a:t>
            </a:fld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1" y="1817504"/>
            <a:ext cx="4705350" cy="4876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56" y="1817078"/>
            <a:ext cx="470535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2815" y="193431"/>
            <a:ext cx="502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Enface view of capillaries given by OCTA, 10x10mm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233246" y="1274885"/>
            <a:ext cx="19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0-0.5 mm in depth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14946" y="1330570"/>
            <a:ext cx="19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0.5-1 mm in depth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103684" y="2435469"/>
            <a:ext cx="1521069" cy="1494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052539" y="3217984"/>
            <a:ext cx="1237733" cy="1216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253154" y="2250830"/>
            <a:ext cx="125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FF00"/>
                </a:solidFill>
              </a:rPr>
              <a:t>Lesion area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34954" y="3009899"/>
            <a:ext cx="125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FF00"/>
                </a:solidFill>
              </a:rPr>
              <a:t>Lesion area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35767" y="6409594"/>
            <a:ext cx="607859" cy="307777"/>
            <a:chOff x="5046784" y="5811715"/>
            <a:chExt cx="607859" cy="30777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779368" y="6400802"/>
            <a:ext cx="607859" cy="307777"/>
            <a:chOff x="5046784" y="5811715"/>
            <a:chExt cx="607859" cy="307777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4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99" y="2954947"/>
            <a:ext cx="4638675" cy="1581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06" y="1126146"/>
            <a:ext cx="4638675" cy="158115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0" y="4243"/>
            <a:ext cx="8991600" cy="1143000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PAOCT, 06/04/2018</a:t>
            </a:r>
            <a:r>
              <a:rPr lang="de-AT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male</a:t>
            </a:r>
            <a:r>
              <a:rPr lang="de-AT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AT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GB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waist, </a:t>
            </a:r>
            <a:r>
              <a:rPr lang="en-GB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inflammation</a:t>
            </a:r>
            <a:br>
              <a:rPr lang="en-GB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2</a:t>
            </a:r>
            <a:endParaRPr lang="en-GB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460" y="857097"/>
            <a:ext cx="239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294" y="3695539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4</a:t>
            </a:fld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>
            <a:off x="454082" y="5929886"/>
            <a:ext cx="174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Tomo, OCT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2" y="1037491"/>
            <a:ext cx="3840000" cy="288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51032" y="2136530"/>
            <a:ext cx="1114028" cy="1081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804747" y="1301261"/>
            <a:ext cx="145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Imaging area:</a:t>
            </a:r>
          </a:p>
          <a:p>
            <a:r>
              <a:rPr lang="de-AT" dirty="0" smtClean="0"/>
              <a:t>10x10 mm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38555" y="4018086"/>
            <a:ext cx="625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Cross-section of structure given by OCT,</a:t>
            </a:r>
          </a:p>
          <a:p>
            <a:r>
              <a:rPr lang="de-AT" dirty="0" smtClean="0"/>
              <a:t> fly through of the whole volume (</a:t>
            </a:r>
            <a:r>
              <a:rPr lang="de-AT" dirty="0"/>
              <a:t>10x10 </a:t>
            </a:r>
            <a:r>
              <a:rPr lang="de-AT" dirty="0" smtClean="0"/>
              <a:t>mm)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642839" y="668216"/>
            <a:ext cx="190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Maybe lesion area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9821007" y="1116623"/>
            <a:ext cx="509954" cy="1055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606453" y="3062654"/>
            <a:ext cx="509954" cy="1055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5046784" y="5811715"/>
            <a:ext cx="607859" cy="307777"/>
            <a:chOff x="5046784" y="5811715"/>
            <a:chExt cx="607859" cy="30777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239499" y="2447192"/>
            <a:ext cx="607859" cy="307777"/>
            <a:chOff x="5046784" y="5811715"/>
            <a:chExt cx="607859" cy="307777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257084" y="4275992"/>
            <a:ext cx="607859" cy="307777"/>
            <a:chOff x="5046784" y="5811715"/>
            <a:chExt cx="607859" cy="307777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057900" y="1688123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Position 1</a:t>
            </a:r>
            <a:endParaRPr lang="en-GB" dirty="0"/>
          </a:p>
        </p:txBody>
      </p:sp>
      <p:sp>
        <p:nvSpPr>
          <p:cNvPr id="50" name="TextBox 49"/>
          <p:cNvSpPr txBox="1"/>
          <p:nvPr/>
        </p:nvSpPr>
        <p:spPr>
          <a:xfrm>
            <a:off x="6052038" y="3616570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Position 2</a:t>
            </a:r>
            <a:endParaRPr lang="en-GB" dirty="0"/>
          </a:p>
        </p:txBody>
      </p:sp>
      <p:pic>
        <p:nvPicPr>
          <p:cNvPr id="18" name="Structure affined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311" y="4732489"/>
            <a:ext cx="5400000" cy="1840805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5495190" y="6304085"/>
            <a:ext cx="607859" cy="307777"/>
            <a:chOff x="5046784" y="5811715"/>
            <a:chExt cx="607859" cy="307777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89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92" y="1614853"/>
            <a:ext cx="4638675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93" y="1623646"/>
            <a:ext cx="4638675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5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3182815" y="193431"/>
            <a:ext cx="502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Enface view of capillaries given by OCTA, 10x10mm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233246" y="1274885"/>
            <a:ext cx="19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0-0.5 mm in depth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14946" y="1330570"/>
            <a:ext cx="19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0.5-1 mm in depth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666392" y="2230248"/>
            <a:ext cx="1855177" cy="1823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988670" y="2180492"/>
            <a:ext cx="2098431" cy="1934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94993" y="2180492"/>
            <a:ext cx="145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FF00"/>
                </a:solidFill>
              </a:rPr>
              <a:t>Hole like area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05192" y="2174629"/>
            <a:ext cx="212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FF00"/>
                </a:solidFill>
              </a:rPr>
              <a:t>Lesion area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17301" y="6187813"/>
            <a:ext cx="607859" cy="307777"/>
            <a:chOff x="5046784" y="5811715"/>
            <a:chExt cx="607859" cy="30777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919865" y="6131291"/>
            <a:ext cx="607859" cy="307777"/>
            <a:chOff x="5046784" y="5811715"/>
            <a:chExt cx="607859" cy="307777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152292" y="5846885"/>
              <a:ext cx="3956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046784" y="581171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b="1" dirty="0" smtClean="0">
                  <a:solidFill>
                    <a:schemeClr val="bg1"/>
                  </a:solidFill>
                </a:rPr>
                <a:t>1 mm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21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821" y="1519581"/>
            <a:ext cx="10515600" cy="4351338"/>
          </a:xfrm>
        </p:spPr>
        <p:txBody>
          <a:bodyPr>
            <a:normAutofit/>
          </a:bodyPr>
          <a:lstStyle/>
          <a:p>
            <a:r>
              <a:rPr lang="de-A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 signal is too bad because motion artifact of the breath.</a:t>
            </a: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A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3D3C-4293-4C8F-BBC9-C099DA3BBF8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10535</TotalTime>
  <Words>205</Words>
  <Application>Microsoft Office PowerPoint</Application>
  <PresentationFormat>Widescreen</PresentationFormat>
  <Paragraphs>61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宋体</vt:lpstr>
      <vt:lpstr>Arial</vt:lpstr>
      <vt:lpstr>Calibri</vt:lpstr>
      <vt:lpstr>Calibri Light</vt:lpstr>
      <vt:lpstr>Times New Roman</vt:lpstr>
      <vt:lpstr>Office Theme</vt:lpstr>
      <vt:lpstr>PAOCT, 06/04/2018, male, 30, waist, inflammation, position 1</vt:lpstr>
      <vt:lpstr>PowerPoint Presentation</vt:lpstr>
      <vt:lpstr>PowerPoint Presentation</vt:lpstr>
      <vt:lpstr>PAOCT, 06/04/2018, male, 30, waist, inflammation position 2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 Chen</dc:creator>
  <cp:lastModifiedBy>Zhe Chen</cp:lastModifiedBy>
  <cp:revision>205</cp:revision>
  <dcterms:created xsi:type="dcterms:W3CDTF">2017-08-22T09:34:05Z</dcterms:created>
  <dcterms:modified xsi:type="dcterms:W3CDTF">2018-04-17T14:23:58Z</dcterms:modified>
</cp:coreProperties>
</file>